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9" r:id="rId3"/>
    <p:sldId id="261" r:id="rId4"/>
    <p:sldId id="262" r:id="rId5"/>
    <p:sldId id="260" r:id="rId6"/>
    <p:sldId id="266" r:id="rId7"/>
    <p:sldId id="268" r:id="rId8"/>
    <p:sldId id="263" r:id="rId9"/>
    <p:sldId id="267" r:id="rId10"/>
    <p:sldId id="269" r:id="rId11"/>
    <p:sldId id="264" r:id="rId12"/>
    <p:sldId id="265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0028" y="4581128"/>
            <a:ext cx="4085897" cy="1008112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Поклонимся </a:t>
            </a:r>
            <a:r>
              <a:rPr lang="ru-RU" sz="3600" dirty="0"/>
              <a:t>великим тем годам!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36" y="0"/>
            <a:ext cx="3307636" cy="270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262" y="5085184"/>
            <a:ext cx="8497887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5925" y="-6970"/>
            <a:ext cx="2378075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31640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33" y="0"/>
            <a:ext cx="5995181" cy="4663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2818" y="3108325"/>
            <a:ext cx="5402263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620688"/>
            <a:ext cx="241935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04452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Рисунок 1"/>
          <p:cNvSpPr>
            <a:spLocks noGrp="1"/>
          </p:cNvSpPr>
          <p:nvPr>
            <p:ph type="pic" idx="1"/>
          </p:nvPr>
        </p:nvSpPr>
        <p:spPr/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9" y="620688"/>
            <a:ext cx="5281880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24685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Рисунок 1"/>
          <p:cNvSpPr>
            <a:spLocks noGrp="1"/>
          </p:cNvSpPr>
          <p:nvPr>
            <p:ph type="pic" idx="1"/>
          </p:nvPr>
        </p:nvSpPr>
        <p:spPr/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C:\Users\user\Desktop\thCAO83W3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753972"/>
            <a:ext cx="7308304" cy="5481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17341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thCAGE5DBS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24" y="12576"/>
            <a:ext cx="4904157" cy="37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user\Desktop\thCA1N6L3L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94974"/>
            <a:ext cx="4713312" cy="353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80528" y="4005064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/>
              <a:t>С древних, ещё </a:t>
            </a:r>
            <a:r>
              <a:rPr lang="ru-RU" sz="3200" b="1" dirty="0" smtClean="0"/>
              <a:t>библейских </a:t>
            </a:r>
            <a:r>
              <a:rPr lang="ru-RU" sz="3200" b="1" dirty="0"/>
              <a:t>времен считалось, что голубь -  посредник между Землёй и Небом</a:t>
            </a:r>
          </a:p>
        </p:txBody>
      </p:sp>
    </p:spTree>
    <p:extLst>
      <p:ext uri="{BB962C8B-B14F-4D97-AF65-F5344CB8AC3E}">
        <p14:creationId xmlns:p14="http://schemas.microsoft.com/office/powerpoint/2010/main" xmlns="" val="4212102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0112"/>
            <a:ext cx="2962232" cy="2306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327"/>
          <a:stretch/>
        </p:blipFill>
        <p:spPr bwMode="auto">
          <a:xfrm>
            <a:off x="3962400" y="2996458"/>
            <a:ext cx="5181600" cy="3861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62400" y="54868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/>
              <a:t>Пройдут века, а  слава наших русских солдат, защитников мира будет вечно жить в нашей памяти, памяти потомков, как образец мужества и героизма.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12251" y="2655315"/>
            <a:ext cx="417735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Война закончилась,</a:t>
            </a:r>
          </a:p>
          <a:p>
            <a:pPr algn="ctr"/>
            <a:r>
              <a:rPr lang="ru-RU" sz="2800" b="1" dirty="0"/>
              <a:t>Но песней опалённой</a:t>
            </a:r>
          </a:p>
          <a:p>
            <a:pPr algn="ctr"/>
            <a:r>
              <a:rPr lang="ru-RU" sz="2800" b="1" dirty="0"/>
              <a:t>Над каждым домом </a:t>
            </a:r>
          </a:p>
          <a:p>
            <a:pPr algn="ctr"/>
            <a:r>
              <a:rPr lang="ru-RU" sz="2800" b="1" dirty="0"/>
              <a:t>До сих пор она кружит,</a:t>
            </a:r>
          </a:p>
          <a:p>
            <a:pPr algn="ctr"/>
            <a:r>
              <a:rPr lang="ru-RU" sz="2800" b="1" dirty="0"/>
              <a:t>И не забудем мы,</a:t>
            </a:r>
          </a:p>
          <a:p>
            <a:pPr algn="ctr"/>
            <a:r>
              <a:rPr lang="ru-RU" sz="2800" b="1" dirty="0"/>
              <a:t>Что 20 миллионов</a:t>
            </a:r>
          </a:p>
          <a:p>
            <a:pPr algn="ctr"/>
            <a:r>
              <a:rPr lang="ru-RU" sz="2800" b="1" dirty="0"/>
              <a:t>Ушли в бессмертие,</a:t>
            </a:r>
          </a:p>
          <a:p>
            <a:pPr algn="ctr"/>
            <a:r>
              <a:rPr lang="ru-RU" sz="2800" b="1" dirty="0"/>
              <a:t>Чтоб с нами жить.</a:t>
            </a:r>
          </a:p>
        </p:txBody>
      </p:sp>
    </p:spTree>
    <p:extLst>
      <p:ext uri="{BB962C8B-B14F-4D97-AF65-F5344CB8AC3E}">
        <p14:creationId xmlns:p14="http://schemas.microsoft.com/office/powerpoint/2010/main" xmlns="" val="3073307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9559" y="548680"/>
            <a:ext cx="4748374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11760" y="443711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/>
              <a:t>Желаю вам мирного неба над головой и только спокойствия в жизни и </a:t>
            </a:r>
            <a:r>
              <a:rPr lang="ru-RU" sz="3600" b="1" dirty="0" smtClean="0"/>
              <a:t>душе.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982247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915816" cy="328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99792" y="50451"/>
            <a:ext cx="583816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9 мая 1945 года остается в нашей памяти, как славный День Победы, день, когда наша страна наслаждалась свободой, завоеванной в изнуряющих боях с фашистами. 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267744" y="3412207"/>
            <a:ext cx="4896544" cy="3217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90546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24944"/>
            <a:ext cx="7626350" cy="370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88640"/>
            <a:ext cx="8424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М</a:t>
            </a:r>
            <a:r>
              <a:rPr lang="ru-RU" sz="3200" b="1" dirty="0" smtClean="0">
                <a:solidFill>
                  <a:schemeClr val="bg1"/>
                </a:solidFill>
              </a:rPr>
              <a:t>ы </a:t>
            </a:r>
            <a:r>
              <a:rPr lang="ru-RU" sz="3200" b="1" dirty="0">
                <a:solidFill>
                  <a:schemeClr val="bg1"/>
                </a:solidFill>
              </a:rPr>
              <a:t>родились и выросли в мирное </a:t>
            </a:r>
            <a:r>
              <a:rPr lang="ru-RU" sz="3200" b="1" dirty="0" smtClean="0">
                <a:solidFill>
                  <a:schemeClr val="bg1"/>
                </a:solidFill>
              </a:rPr>
              <a:t>время..,. Мы </a:t>
            </a:r>
            <a:r>
              <a:rPr lang="ru-RU" sz="3200" b="1" dirty="0">
                <a:solidFill>
                  <a:schemeClr val="bg1"/>
                </a:solidFill>
              </a:rPr>
              <a:t>никогда не слышали воя сирен, которые означают военную тревогу, не видели </a:t>
            </a:r>
            <a:r>
              <a:rPr lang="ru-RU" sz="3200" b="1" dirty="0" smtClean="0">
                <a:solidFill>
                  <a:schemeClr val="bg1"/>
                </a:solidFill>
              </a:rPr>
              <a:t>разрушенных </a:t>
            </a:r>
            <a:r>
              <a:rPr lang="ru-RU" sz="3200" b="1" dirty="0">
                <a:solidFill>
                  <a:schemeClr val="bg1"/>
                </a:solidFill>
              </a:rPr>
              <a:t>фашистскими бомбами домов</a:t>
            </a:r>
          </a:p>
        </p:txBody>
      </p:sp>
    </p:spTree>
    <p:extLst>
      <p:ext uri="{BB962C8B-B14F-4D97-AF65-F5344CB8AC3E}">
        <p14:creationId xmlns:p14="http://schemas.microsoft.com/office/powerpoint/2010/main" xmlns="" val="3529449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Поклонимся великим тем годам.</a:t>
            </a:r>
            <a:br>
              <a:rPr lang="ru-RU" sz="3200" dirty="0"/>
            </a:br>
            <a:r>
              <a:rPr lang="ru-RU" sz="3200" dirty="0" smtClean="0"/>
              <a:t>Тем </a:t>
            </a:r>
            <a:r>
              <a:rPr lang="ru-RU" sz="3200" dirty="0"/>
              <a:t>самым командирам и бойцам.</a:t>
            </a:r>
            <a:br>
              <a:rPr lang="ru-RU" sz="3200" dirty="0"/>
            </a:br>
            <a:r>
              <a:rPr lang="ru-RU" sz="3200" dirty="0" smtClean="0"/>
              <a:t>И </a:t>
            </a:r>
            <a:r>
              <a:rPr lang="ru-RU" sz="3200" dirty="0"/>
              <a:t>маршалам страны и рядовым,</a:t>
            </a:r>
            <a:br>
              <a:rPr lang="ru-RU" sz="3200" dirty="0"/>
            </a:br>
            <a:r>
              <a:rPr lang="ru-RU" sz="3200" dirty="0" smtClean="0"/>
              <a:t>Поклонимся </a:t>
            </a:r>
            <a:r>
              <a:rPr lang="ru-RU" sz="3200" dirty="0"/>
              <a:t>и мертвым и живым.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84063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51520" y="3505200"/>
            <a:ext cx="7990272" cy="804862"/>
          </a:xfrm>
        </p:spPr>
        <p:txBody>
          <a:bodyPr>
            <a:noAutofit/>
          </a:bodyPr>
          <a:lstStyle/>
          <a:p>
            <a:r>
              <a:rPr lang="ru-RU" sz="2400" b="1" dirty="0"/>
              <a:t>22 июня 1941 года,  в 4 часа  утра,  </a:t>
            </a:r>
            <a:endParaRPr lang="ru-RU" sz="2400" b="1" dirty="0" smtClean="0"/>
          </a:p>
          <a:p>
            <a:r>
              <a:rPr lang="ru-RU" sz="2400" b="1" dirty="0" smtClean="0"/>
              <a:t>без  </a:t>
            </a:r>
            <a:r>
              <a:rPr lang="ru-RU" sz="2400" b="1" dirty="0"/>
              <a:t>объявления  войны  гитлеровская </a:t>
            </a:r>
            <a:r>
              <a:rPr lang="ru-RU" sz="2400" b="1" dirty="0" smtClean="0"/>
              <a:t>Германия вероломно  </a:t>
            </a:r>
            <a:r>
              <a:rPr lang="ru-RU" sz="2400" b="1" dirty="0"/>
              <a:t>нарушила  границы  </a:t>
            </a:r>
          </a:p>
          <a:p>
            <a:r>
              <a:rPr lang="ru-RU" sz="2400" b="1" dirty="0" smtClean="0"/>
              <a:t>Союза  </a:t>
            </a:r>
            <a:r>
              <a:rPr lang="ru-RU" sz="2400" b="1" dirty="0"/>
              <a:t>Советских </a:t>
            </a:r>
            <a:r>
              <a:rPr lang="ru-RU" sz="2400" b="1" dirty="0" smtClean="0"/>
              <a:t>Социалистических  </a:t>
            </a:r>
            <a:r>
              <a:rPr lang="ru-RU" sz="2400" b="1" dirty="0"/>
              <a:t>Республик</a:t>
            </a: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0648"/>
            <a:ext cx="75438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296246"/>
            <a:ext cx="1907704" cy="3561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398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0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31818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user\Desktop\th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4354907" cy="4856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user\Desktop\untitled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1" y="2987469"/>
            <a:ext cx="2771800" cy="387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51920" y="65939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Ценою своей жизни </a:t>
            </a:r>
            <a:r>
              <a:rPr lang="ru-RU" sz="2800" b="1" dirty="0" smtClean="0">
                <a:solidFill>
                  <a:schemeClr val="bg1"/>
                </a:solidFill>
              </a:rPr>
              <a:t>Александр Матросов </a:t>
            </a:r>
            <a:r>
              <a:rPr lang="ru-RU" sz="2800" b="1" dirty="0">
                <a:solidFill>
                  <a:schemeClr val="bg1"/>
                </a:solidFill>
              </a:rPr>
              <a:t>содействовал выполнению боевой задачи </a:t>
            </a:r>
            <a:r>
              <a:rPr lang="ru-RU" sz="2800" b="1" dirty="0" smtClean="0">
                <a:solidFill>
                  <a:schemeClr val="bg1"/>
                </a:solidFill>
              </a:rPr>
              <a:t>своим подразделением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9971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83568" y="4005064"/>
            <a:ext cx="7391400" cy="80486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/>
              <a:t>900 дней и </a:t>
            </a:r>
            <a:r>
              <a:rPr lang="ru-RU" sz="3600" b="1" dirty="0" smtClean="0"/>
              <a:t>ночей длилась блокада. За это время фашисты </a:t>
            </a:r>
            <a:r>
              <a:rPr lang="ru-RU" sz="3600" b="1" dirty="0"/>
              <a:t>сбросили на Ленинград около 100 тысяч бомб и 150 тысяч снарядов</a:t>
            </a:r>
          </a:p>
        </p:txBody>
      </p:sp>
      <p:sp>
        <p:nvSpPr>
          <p:cNvPr id="5" name="Рисунок 4"/>
          <p:cNvSpPr>
            <a:spLocks noGrp="1"/>
          </p:cNvSpPr>
          <p:nvPr>
            <p:ph type="pic" idx="1"/>
          </p:nvPr>
        </p:nvSpPr>
        <p:spPr/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1" y="-1"/>
            <a:ext cx="6696743" cy="4005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03909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1"/>
            <a:ext cx="4856406" cy="3503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3547812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Динь – динь – стонет  Хатынь. Болью  людскою  дымится.</a:t>
            </a:r>
          </a:p>
          <a:p>
            <a:r>
              <a:rPr lang="ru-RU" sz="2400" b="1" dirty="0" smtClean="0"/>
              <a:t>Звонами </a:t>
            </a:r>
            <a:r>
              <a:rPr lang="ru-RU" sz="2400" b="1" dirty="0"/>
              <a:t>– стонами  снова  Хатынь  в  наши  </a:t>
            </a:r>
            <a:r>
              <a:rPr lang="ru-RU" sz="2400" b="1" dirty="0" smtClean="0"/>
              <a:t>сердца стучится</a:t>
            </a:r>
            <a:r>
              <a:rPr lang="ru-RU" sz="2400" b="1" dirty="0"/>
              <a:t>.</a:t>
            </a:r>
          </a:p>
          <a:p>
            <a:r>
              <a:rPr lang="ru-RU" sz="2400" b="1" dirty="0" smtClean="0"/>
              <a:t>Сотни   </a:t>
            </a:r>
            <a:r>
              <a:rPr lang="ru-RU" sz="2400" b="1" dirty="0"/>
              <a:t>тысяч  заживо  сожженных   </a:t>
            </a:r>
          </a:p>
          <a:p>
            <a:r>
              <a:rPr lang="ru-RU" sz="2400" b="1" dirty="0" smtClean="0"/>
              <a:t>К  </a:t>
            </a:r>
            <a:r>
              <a:rPr lang="ru-RU" sz="2400" b="1" dirty="0"/>
              <a:t>нам  взывают  сквозь  года</a:t>
            </a:r>
          </a:p>
          <a:p>
            <a:r>
              <a:rPr lang="ru-RU" sz="2400" b="1" dirty="0" smtClean="0"/>
              <a:t>Загляните  </a:t>
            </a:r>
            <a:r>
              <a:rPr lang="ru-RU" sz="2400" b="1" dirty="0"/>
              <a:t>же  в  глаза  тех  обреченных, 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Что  </a:t>
            </a:r>
            <a:r>
              <a:rPr lang="ru-RU" sz="2400" b="1" dirty="0"/>
              <a:t>ушли  из  жизни  навсегда.</a:t>
            </a:r>
          </a:p>
        </p:txBody>
      </p:sp>
    </p:spTree>
    <p:extLst>
      <p:ext uri="{BB962C8B-B14F-4D97-AF65-F5344CB8AC3E}">
        <p14:creationId xmlns:p14="http://schemas.microsoft.com/office/powerpoint/2010/main" xmlns="" val="2478100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>
        <p:wipe/>
      </p:transition>
    </mc:Choice>
    <mc:Fallback>
      <p:transition>
        <p:wip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83</TotalTime>
  <Words>248</Words>
  <Application>Microsoft Office PowerPoint</Application>
  <PresentationFormat>Экран (4:3)</PresentationFormat>
  <Paragraphs>26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NewsPrint</vt:lpstr>
      <vt:lpstr>    Поклонимся великим тем годам! </vt:lpstr>
      <vt:lpstr>Слайд 2</vt:lpstr>
      <vt:lpstr>Слайд 3</vt:lpstr>
      <vt:lpstr>Поклонимся великим тем годам. Тем самым командирам и бойцам. И маршалам страны и рядовым, Поклонимся и мертвым и живым.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Поклонимся великим тем годам!</dc:title>
  <dc:creator>user</dc:creator>
  <cp:lastModifiedBy>Musick</cp:lastModifiedBy>
  <cp:revision>12</cp:revision>
  <dcterms:created xsi:type="dcterms:W3CDTF">2015-03-14T13:00:40Z</dcterms:created>
  <dcterms:modified xsi:type="dcterms:W3CDTF">2015-03-25T07:42:54Z</dcterms:modified>
</cp:coreProperties>
</file>